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5" r:id="rId3"/>
    <p:sldId id="272" r:id="rId4"/>
    <p:sldId id="268" r:id="rId5"/>
    <p:sldId id="269" r:id="rId6"/>
    <p:sldId id="270" r:id="rId7"/>
    <p:sldId id="271" r:id="rId8"/>
    <p:sldId id="264" r:id="rId9"/>
    <p:sldId id="266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168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2290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pic>
        <p:nvPicPr>
          <p:cNvPr id="8" name="Picture 2" descr="107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16016" y="2708920"/>
            <a:ext cx="3940813" cy="3791062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9" name="Рисунок 8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8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Рисунок 15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1" name="Picture 2" descr="http://img-fotki.yandex.ru/get/4123/16969765.115/0_70af4_e8b6a294_M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6012160" y="3861048"/>
            <a:ext cx="2857500" cy="276225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Picture 2" descr="Nature background with map earth and grass vector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hardEdge"/>
          </a:sp3d>
        </p:spPr>
      </p:pic>
      <p:grpSp>
        <p:nvGrpSpPr>
          <p:cNvPr id="9" name="Группа 8"/>
          <p:cNvGrpSpPr/>
          <p:nvPr userDrawn="1"/>
        </p:nvGrpSpPr>
        <p:grpSpPr>
          <a:xfrm>
            <a:off x="0" y="3284984"/>
            <a:ext cx="5826648" cy="2016465"/>
            <a:chOff x="0" y="3284984"/>
            <a:chExt cx="5826648" cy="2016465"/>
          </a:xfrm>
        </p:grpSpPr>
        <p:pic>
          <p:nvPicPr>
            <p:cNvPr id="10" name="Рисунок 9" descr="http://i039.radikal.ru/0805/93/f7dd229a95fb.png"/>
            <p:cNvPicPr/>
            <p:nvPr userDrawn="1"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 flipH="1">
              <a:off x="3707904" y="3717032"/>
              <a:ext cx="1368152" cy="1243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Рисунок 10" descr="http://i039.radikal.ru/0805/93/f7dd229a95fb.png"/>
            <p:cNvPicPr/>
            <p:nvPr userDrawn="1"/>
          </p:nvPicPr>
          <p:blipFill>
            <a:blip r:embed="rId4" cstate="screen"/>
            <a:srcRect/>
            <a:stretch>
              <a:fillRect/>
            </a:stretch>
          </p:blipFill>
          <p:spPr bwMode="auto">
            <a:xfrm rot="19661227" flipH="1">
              <a:off x="2599109" y="3536554"/>
              <a:ext cx="1249168" cy="10628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Рисунок 11" descr="http://i039.radikal.ru/0805/93/f7dd229a95fb.png"/>
            <p:cNvPicPr/>
            <p:nvPr userDrawn="1"/>
          </p:nvPicPr>
          <p:blipFill>
            <a:blip r:embed="rId5" cstate="screen"/>
            <a:srcRect/>
            <a:stretch>
              <a:fillRect/>
            </a:stretch>
          </p:blipFill>
          <p:spPr bwMode="auto">
            <a:xfrm>
              <a:off x="539552" y="3284984"/>
              <a:ext cx="2376264" cy="1296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Рисунок 12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 rot="1157158" flipH="1">
              <a:off x="4818536" y="4509361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Рисунок 13" descr="http://i039.radikal.ru/0805/93/f7dd229a95fb.png"/>
            <p:cNvPicPr/>
            <p:nvPr userDrawn="1"/>
          </p:nvPicPr>
          <p:blipFill>
            <a:blip r:embed="rId7" cstate="screen"/>
            <a:srcRect/>
            <a:stretch>
              <a:fillRect/>
            </a:stretch>
          </p:blipFill>
          <p:spPr bwMode="auto">
            <a:xfrm flipH="1">
              <a:off x="3419872" y="4293096"/>
              <a:ext cx="576064" cy="5040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Рисунок 14" descr="http://i039.radikal.ru/0805/93/f7dd229a95fb.png"/>
            <p:cNvPicPr/>
            <p:nvPr userDrawn="1"/>
          </p:nvPicPr>
          <p:blipFill>
            <a:blip r:embed="rId6" cstate="screen"/>
            <a:srcRect/>
            <a:stretch>
              <a:fillRect/>
            </a:stretch>
          </p:blipFill>
          <p:spPr bwMode="auto">
            <a:xfrm>
              <a:off x="0" y="3789040"/>
              <a:ext cx="1008112" cy="7920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" name="Скругленный прямоугольник 5"/>
          <p:cNvSpPr/>
          <p:nvPr userDrawn="1"/>
        </p:nvSpPr>
        <p:spPr>
          <a:xfrm>
            <a:off x="179512" y="188640"/>
            <a:ext cx="8784976" cy="6480720"/>
          </a:xfrm>
          <a:prstGeom prst="roundRect">
            <a:avLst/>
          </a:prstGeom>
          <a:solidFill>
            <a:schemeClr val="bg1">
              <a:alpha val="72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107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0" y="4725144"/>
            <a:ext cx="2016224" cy="19396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04ADB-ACF4-45B5-BF70-452E40273B82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A04ADB-ACF4-45B5-BF70-452E40273B82}" type="datetimeFigureOut">
              <a:rPr lang="ru-RU" smtClean="0"/>
              <a:pPr/>
              <a:t>16.05.2018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A1C6CB-0007-4BB9-BCBA-2584FBE7474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rgbClr val="00B0F0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067945" y="476672"/>
            <a:ext cx="5076056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Правописание </a:t>
            </a:r>
            <a:r>
              <a:rPr lang="ru-RU" sz="5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-тся и -ться в </a:t>
            </a:r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глаголах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800" b="1" i="1" dirty="0" smtClean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читель русского языка и литературы </a:t>
            </a:r>
          </a:p>
          <a:p>
            <a:pPr algn="r"/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«СОШ № 33» г. Курска</a:t>
            </a:r>
          </a:p>
          <a:p>
            <a:pPr algn="r"/>
            <a:r>
              <a:rPr lang="ru-RU" sz="2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Егорова Марина Алексеевна</a:t>
            </a:r>
            <a:endParaRPr lang="ru-RU" sz="2800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4228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644008" y="1"/>
            <a:ext cx="4499992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появились …?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городу шла Весна,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несла кошелёк.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Яркие краски и кисти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было ей купить.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Приоткрыла кошелёк,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монетки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Скок,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скок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скок</a:t>
            </a:r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!-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Раскатились,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убежали,</a:t>
            </a:r>
          </a:p>
          <a:p>
            <a:r>
              <a:rPr lang="ru-RU" sz="28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Стали </a:t>
            </a:r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4293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4139952" y="1"/>
            <a:ext cx="5004048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появились одуванчики?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Шла по городу Весна,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Кошелёк несла она.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Краски яркие и кисти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Нужно было ей купить.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Приоткрыла кошелёк,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 монетки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Скок,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скок,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скок!-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Раскатились,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убежали,</a:t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Одуванчиками стали.</a:t>
            </a:r>
          </a:p>
          <a:p>
            <a:endParaRPr lang="ru-RU" sz="28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164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536" y="2"/>
            <a:ext cx="864096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Сравните!</a:t>
            </a:r>
          </a:p>
          <a:p>
            <a:pPr algn="just"/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здесь они 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превращаются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маленькие желтые огоньки - одуванчики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670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536" y="0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Изложение-миниатюра</a:t>
            </a:r>
            <a:endParaRPr lang="ru-RU" dirty="0">
              <a:solidFill>
                <a:schemeClr val="bg1"/>
              </a:solidFill>
            </a:endParaRPr>
          </a:p>
          <a:p>
            <a:pPr algn="ctr"/>
            <a:endParaRPr lang="ru-RU" sz="36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оказывает…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искрят…</a:t>
            </a:r>
            <a:r>
              <a:rPr lang="ru-RU" sz="4400" b="1" i="1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ся</a:t>
            </a:r>
            <a:endParaRPr lang="ru-RU" sz="4400" b="1" i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скрыват….ся</a:t>
            </a:r>
          </a:p>
          <a:p>
            <a:pPr algn="ctr"/>
            <a:endParaRPr lang="ru-RU" sz="4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48506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536" y="0"/>
            <a:ext cx="8424936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Сравните!</a:t>
            </a:r>
          </a:p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400" b="1" i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 теперь одуванчики сначала в желтое платье наряжаются, а потом в белую пушистую шубку переодеваются.</a:t>
            </a:r>
          </a:p>
          <a:p>
            <a:pPr algn="ctr"/>
            <a:endParaRPr lang="ru-RU" sz="3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9723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395536" y="0"/>
            <a:ext cx="8424936" cy="62170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Тестовое задание</a:t>
            </a:r>
            <a:endParaRPr lang="ru-RU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каком ряду у всех глаголов пишется –ТСЯ.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переодевают…ся, искрят…ся, прогуливат…ся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оказывает…ся, наряжают…ся, превращают…ся</a:t>
            </a:r>
          </a:p>
          <a:p>
            <a:r>
              <a:rPr lang="ru-RU" sz="3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разозлит…ся, скрыват…ся, сыплют…ся</a:t>
            </a:r>
          </a:p>
          <a:p>
            <a:r>
              <a:rPr lang="ru-RU" b="1" dirty="0"/>
              <a:t> </a:t>
            </a:r>
            <a:endParaRPr lang="ru-RU" dirty="0"/>
          </a:p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6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600" i="1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7830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6592" y="5909"/>
            <a:ext cx="9900592" cy="6858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extBox 2"/>
          <p:cNvSpPr txBox="1"/>
          <p:nvPr/>
        </p:nvSpPr>
        <p:spPr>
          <a:xfrm>
            <a:off x="-756592" y="-15313"/>
            <a:ext cx="990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Интересные факты об одуванчике</a:t>
            </a:r>
            <a:endParaRPr lang="ru-RU" sz="3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0" y="652240"/>
            <a:ext cx="2921305" cy="4365104"/>
          </a:xfrm>
          <a:prstGeom prst="rect">
            <a:avLst/>
          </a:prstGeom>
          <a:ln w="76200">
            <a:solidFill>
              <a:schemeClr val="bg1"/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79" y="3212976"/>
            <a:ext cx="3115857" cy="2973732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692886"/>
            <a:ext cx="3331879" cy="2954266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0687" y="1700808"/>
            <a:ext cx="3897866" cy="2582986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1355" y="4071764"/>
            <a:ext cx="5474921" cy="2367533"/>
          </a:xfrm>
          <a:prstGeom prst="rect">
            <a:avLst/>
          </a:prstGeom>
          <a:ln w="762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9452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accent1"/>
            </a:solidFill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267744" y="0"/>
            <a:ext cx="68762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урок!</a:t>
            </a:r>
            <a:endParaRPr lang="ru-RU" sz="6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241926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116</Words>
  <Application>Microsoft Office PowerPoint</Application>
  <PresentationFormat>Экран (4:3)</PresentationFormat>
  <Paragraphs>44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User1</cp:lastModifiedBy>
  <cp:revision>27</cp:revision>
  <dcterms:created xsi:type="dcterms:W3CDTF">2014-08-12T12:51:50Z</dcterms:created>
  <dcterms:modified xsi:type="dcterms:W3CDTF">2018-05-16T17:31:23Z</dcterms:modified>
</cp:coreProperties>
</file>